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 sz="4000"/>
              <a:t>最近函数刚刚起步学习，我觉得我的</a:t>
            </a:r>
            <a:r>
              <a:rPr lang="zh-CN" altLang="en-US" sz="4000"/>
              <a:t>重点还在嵌套循环的使用</a:t>
            </a:r>
            <a:endParaRPr lang="zh-CN" altLang="en-US" sz="40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比如说求给定</a:t>
            </a:r>
            <a:r>
              <a:rPr lang="en-US" altLang="zh-CN"/>
              <a:t>N</a:t>
            </a:r>
            <a:r>
              <a:rPr lang="zh-CN" altLang="en-US"/>
              <a:t>的各个位数的和或者是顺序或者逆序输出，都可以从两个相近的角度思考</a:t>
            </a:r>
            <a:endParaRPr lang="zh-CN" altLang="en-US"/>
          </a:p>
        </p:txBody>
      </p:sp>
      <p:pic>
        <p:nvPicPr>
          <p:cNvPr id="6" name="内容占位符 5" descr="tmp_d265cfa64b1232475c441ac4d7217f9412069c7f8c12f3c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4685" y="1825625"/>
            <a:ext cx="5801995" cy="43516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016760" y="2235835"/>
            <a:ext cx="736600" cy="34023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3600"/>
              <a:t>第一种解决方式</a:t>
            </a:r>
            <a:endParaRPr lang="zh-CN" altLang="en-US" sz="3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第二种解决方式：</a:t>
            </a:r>
            <a:endParaRPr lang="zh-CN" altLang="en-US"/>
          </a:p>
        </p:txBody>
      </p:sp>
      <p:pic>
        <p:nvPicPr>
          <p:cNvPr id="6" name="内容占位符 5" descr="tmp_0510bd0c516526273694ba0d5e1c4c9abeedecb8c7c57a26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8125" y="1825625"/>
            <a:ext cx="5657850" cy="43516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两种不同解决方式的相同之处在于用连续除</a:t>
            </a:r>
            <a:r>
              <a:rPr lang="en-US" altLang="zh-CN"/>
              <a:t>10</a:t>
            </a:r>
            <a:r>
              <a:rPr lang="zh-CN" altLang="en-US"/>
              <a:t>的方式来获得位数以此作为计数器</a:t>
            </a:r>
            <a:endParaRPr lang="zh-CN" altLang="en-US"/>
          </a:p>
        </p:txBody>
      </p:sp>
      <p:sp>
        <p:nvSpPr>
          <p:cNvPr id="5" name="内容占位符 4"/>
          <p:cNvSpPr/>
          <p:nvPr>
            <p:ph idx="1"/>
          </p:nvPr>
        </p:nvSpPr>
        <p:spPr>
          <a:xfrm>
            <a:off x="838200" y="2992120"/>
            <a:ext cx="10515600" cy="3185160"/>
          </a:xfrm>
        </p:spPr>
        <p:txBody>
          <a:bodyPr/>
          <a:p>
            <a:r>
              <a:rPr lang="zh-CN" altLang="en-US"/>
              <a:t>不同点在于一种是正向输出但是另一种是反向输出；但是条条大局通罗马；都可以的到相同的效果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谢谢观看</a:t>
            </a:r>
            <a:endParaRPr lang="zh-CN" altLang="en-US"/>
          </a:p>
        </p:txBody>
      </p:sp>
      <p:sp>
        <p:nvSpPr>
          <p:cNvPr id="5" name="内容占位符 4"/>
          <p:cNvSpPr/>
          <p:nvPr>
            <p:ph idx="1"/>
          </p:nvPr>
        </p:nvSpPr>
        <p:spPr/>
        <p:txBody>
          <a:bodyPr/>
          <a:p>
            <a:r>
              <a:rPr lang="zh-CN" altLang="en-US"/>
              <a:t>至于到晚了点交</a:t>
            </a:r>
            <a:r>
              <a:rPr lang="en-US" altLang="zh-CN"/>
              <a:t>ppt</a:t>
            </a:r>
            <a:r>
              <a:rPr lang="zh-CN" altLang="en-US"/>
              <a:t>是因为最近身体不适，请谅解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</Words>
  <Application>WPS 演示</Application>
  <PresentationFormat>宽屏</PresentationFormat>
  <Paragraphs>16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Arial</vt:lpstr>
      <vt:lpstr>宋体</vt:lpstr>
      <vt:lpstr>Wingdings</vt:lpstr>
      <vt:lpstr>Arial Unicode MS</vt:lpstr>
      <vt:lpstr>Calibri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sj</dc:creator>
  <cp:lastModifiedBy>哦哦哦</cp:lastModifiedBy>
  <cp:revision>3</cp:revision>
  <dcterms:created xsi:type="dcterms:W3CDTF">2019-11-10T10:34:00Z</dcterms:created>
  <dcterms:modified xsi:type="dcterms:W3CDTF">2019-11-10T10:56:34Z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

<file path=docProps/thumbnail.jpeg>
</file>